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0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BC06B9-930F-43C3-B695-F37350C4EDC1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2BEEF0-2780-40DF-8E22-DCA33449347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teconference.org/" TargetMode="External"/><Relationship Id="rId2" Type="http://schemas.openxmlformats.org/officeDocument/2006/relationships/hyperlink" Target="http://www.iceberg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ainstormk12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ioceseofjoliet.org/cs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wg.com/" TargetMode="External"/><Relationship Id="rId2" Type="http://schemas.openxmlformats.org/officeDocument/2006/relationships/hyperlink" Target="http://www.mnjtech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Being a Diocesan Tech - 101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Bill Reece, St. Petronille</a:t>
            </a:r>
          </a:p>
          <a:p>
            <a:r>
              <a:rPr lang="en-US" dirty="0" smtClean="0"/>
              <a:t>Jackson Brunsting, St. Mary Immaculate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Disaster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methods:</a:t>
            </a:r>
          </a:p>
          <a:p>
            <a:pPr lvl="1"/>
            <a:r>
              <a:rPr lang="en-US" dirty="0" smtClean="0"/>
              <a:t>Tape</a:t>
            </a:r>
          </a:p>
          <a:p>
            <a:pPr lvl="1"/>
            <a:r>
              <a:rPr lang="en-US" dirty="0" smtClean="0"/>
              <a:t>Drive</a:t>
            </a:r>
          </a:p>
          <a:p>
            <a:pPr lvl="1"/>
            <a:r>
              <a:rPr lang="en-US" dirty="0" smtClean="0"/>
              <a:t>Cloud</a:t>
            </a:r>
          </a:p>
          <a:p>
            <a:pPr lvl="1"/>
            <a:r>
              <a:rPr lang="en-US" dirty="0" smtClean="0"/>
              <a:t>Shadow copies (in Windows)</a:t>
            </a:r>
          </a:p>
          <a:p>
            <a:r>
              <a:rPr lang="en-US" dirty="0" smtClean="0"/>
              <a:t>Whatever you do, make sure you test your disaster recovery method and are familiar with how to use it to recover from a disaster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2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Conferences are a good place to start</a:t>
            </a:r>
          </a:p>
          <a:p>
            <a:pPr lvl="1"/>
            <a:r>
              <a:rPr lang="en-US" dirty="0" smtClean="0"/>
              <a:t>Illinois Computing Educators (ICE) – </a:t>
            </a:r>
            <a:r>
              <a:rPr lang="en-US" dirty="0" smtClean="0">
                <a:hlinkClick r:id="rId2"/>
              </a:rPr>
              <a:t>www.iceberg.org</a:t>
            </a:r>
            <a:endParaRPr lang="en-US" dirty="0" smtClean="0"/>
          </a:p>
          <a:p>
            <a:pPr lvl="1"/>
            <a:r>
              <a:rPr lang="en-US" dirty="0" smtClean="0"/>
              <a:t>International Society for Technology in Education (ISTE) – </a:t>
            </a:r>
            <a:r>
              <a:rPr lang="en-US" dirty="0" smtClean="0">
                <a:hlinkClick r:id="rId3"/>
              </a:rPr>
              <a:t>www.isteconference.org</a:t>
            </a:r>
            <a:endParaRPr lang="en-US" dirty="0" smtClean="0"/>
          </a:p>
          <a:p>
            <a:pPr lvl="1"/>
            <a:r>
              <a:rPr lang="en-US" dirty="0" smtClean="0"/>
              <a:t>BrainStorm</a:t>
            </a:r>
            <a:r>
              <a:rPr lang="en-US" dirty="0" smtClean="0"/>
              <a:t>K12 – </a:t>
            </a:r>
            <a:r>
              <a:rPr lang="en-US" dirty="0" smtClean="0">
                <a:hlinkClick r:id="rId4"/>
              </a:rPr>
              <a:t>www.brainstormk12.com</a:t>
            </a:r>
            <a:endParaRPr lang="en-US" dirty="0"/>
          </a:p>
          <a:p>
            <a:pPr marL="27432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22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DOJ Catholic Schools Website</a:t>
            </a:r>
          </a:p>
          <a:p>
            <a:pPr lvl="1"/>
            <a:r>
              <a:rPr lang="en-US" dirty="0" smtClean="0">
                <a:hlinkClick r:id="rId2"/>
              </a:rPr>
              <a:t>http://www.dioceseofjoliet.org/cso/</a:t>
            </a:r>
            <a:endParaRPr lang="en-US" dirty="0" smtClean="0"/>
          </a:p>
          <a:p>
            <a:pPr lvl="2"/>
            <a:r>
              <a:rPr lang="en-US" dirty="0" smtClean="0"/>
              <a:t>User name:	tech</a:t>
            </a:r>
          </a:p>
          <a:p>
            <a:pPr lvl="2"/>
            <a:r>
              <a:rPr lang="en-US" dirty="0" smtClean="0"/>
              <a:t>Password:	</a:t>
            </a:r>
            <a:r>
              <a:rPr lang="en-US" dirty="0" err="1" smtClean="0"/>
              <a:t>DARPAspacenet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Regional Technology meetings, Skype sessions</a:t>
            </a:r>
          </a:p>
          <a:p>
            <a:r>
              <a:rPr lang="en-US" dirty="0" smtClean="0"/>
              <a:t>Regional Coordinators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13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MNJ Technologies</a:t>
            </a:r>
          </a:p>
          <a:p>
            <a:pPr lvl="1"/>
            <a:r>
              <a:rPr lang="en-US" dirty="0" smtClean="0">
                <a:hlinkClick r:id="rId2"/>
              </a:rPr>
              <a:t>www.mnjtech.com</a:t>
            </a:r>
            <a:endParaRPr lang="en-US" dirty="0" smtClean="0"/>
          </a:p>
          <a:p>
            <a:pPr lvl="2"/>
            <a:r>
              <a:rPr lang="en-US" dirty="0" smtClean="0"/>
              <a:t>Sales rep	Mike Licht</a:t>
            </a:r>
          </a:p>
          <a:p>
            <a:pPr lvl="2"/>
            <a:endParaRPr lang="en-US" dirty="0"/>
          </a:p>
          <a:p>
            <a:r>
              <a:rPr lang="en-US" dirty="0" smtClean="0"/>
              <a:t>CDW-G</a:t>
            </a:r>
          </a:p>
          <a:p>
            <a:pPr lvl="1"/>
            <a:r>
              <a:rPr lang="en-US" dirty="0" smtClean="0">
                <a:hlinkClick r:id="rId3"/>
              </a:rPr>
              <a:t>www.cdwg.com</a:t>
            </a:r>
            <a:endParaRPr lang="en-US" dirty="0" smtClean="0"/>
          </a:p>
          <a:p>
            <a:pPr lvl="2"/>
            <a:r>
              <a:rPr lang="en-US" dirty="0" smtClean="0"/>
              <a:t>Sales rep	</a:t>
            </a:r>
            <a:r>
              <a:rPr lang="en-US" dirty="0" smtClean="0"/>
              <a:t>????? (Leigh Ann Wines if you can get her)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Contracts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Discovery Streaming</a:t>
            </a:r>
          </a:p>
          <a:p>
            <a:r>
              <a:rPr lang="en-US" dirty="0" smtClean="0"/>
              <a:t>Aleks (Math supplement program)</a:t>
            </a:r>
          </a:p>
          <a:p>
            <a:r>
              <a:rPr lang="en-US" dirty="0" smtClean="0"/>
              <a:t>Education City</a:t>
            </a:r>
          </a:p>
          <a:p>
            <a:r>
              <a:rPr lang="en-US" dirty="0" smtClean="0"/>
              <a:t>Open DNS (on its way</a:t>
            </a:r>
            <a:r>
              <a:rPr lang="en-US" dirty="0" smtClean="0"/>
              <a:t>)</a:t>
            </a:r>
          </a:p>
          <a:p>
            <a:r>
              <a:rPr lang="en-US" dirty="0" smtClean="0"/>
              <a:t>PowerSchool (on its way)</a:t>
            </a:r>
            <a:endParaRPr lang="en-US" dirty="0" smtClean="0"/>
          </a:p>
          <a:p>
            <a:r>
              <a:rPr lang="en-US" dirty="0" smtClean="0"/>
              <a:t>?????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MNJ Technologies</a:t>
            </a:r>
          </a:p>
          <a:p>
            <a:r>
              <a:rPr lang="en-US" dirty="0" smtClean="0"/>
              <a:t>CDW-G</a:t>
            </a:r>
          </a:p>
          <a:p>
            <a:r>
              <a:rPr lang="en-US" dirty="0" smtClean="0"/>
              <a:t>Tiger Direct (now CompUSA)</a:t>
            </a:r>
            <a:endParaRPr lang="en-US" dirty="0" smtClean="0"/>
          </a:p>
          <a:p>
            <a:r>
              <a:rPr lang="en-US" dirty="0" smtClean="0"/>
              <a:t>United Visual – great for Smart Technologies, projectors, sound, TV / AV equipment (they also do installations)</a:t>
            </a:r>
          </a:p>
          <a:p>
            <a:r>
              <a:rPr lang="en-US" dirty="0" smtClean="0"/>
              <a:t>Chicago Office Technology Group (printers/copiers)</a:t>
            </a:r>
          </a:p>
          <a:p>
            <a:r>
              <a:rPr lang="en-US" dirty="0" smtClean="0"/>
              <a:t>Martin Whalen Office Supplies (printers/copiers)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6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relationship with your vendors.  They are possibilities for help in a disaster recovery situation– </a:t>
            </a:r>
            <a:r>
              <a:rPr lang="en-US" dirty="0" err="1" smtClean="0"/>
              <a:t>ie</a:t>
            </a:r>
            <a:r>
              <a:rPr lang="en-US" dirty="0" smtClean="0"/>
              <a:t>: loaner equipment and servers, off-site storage, assistance with planning and rebuilding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**It won’t hurt to ask them for help**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62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a PLAN…</a:t>
            </a:r>
          </a:p>
          <a:p>
            <a:pPr lvl="1"/>
            <a:r>
              <a:rPr lang="en-US" dirty="0" smtClean="0"/>
              <a:t>Create short term and long term goals for infrastructure, maintenance , expansion and </a:t>
            </a:r>
            <a:r>
              <a:rPr lang="en-US" dirty="0" smtClean="0"/>
              <a:t>usage. Make sure you ask others for their input and ideas as well.</a:t>
            </a:r>
            <a:endParaRPr lang="en-US" dirty="0" smtClean="0"/>
          </a:p>
          <a:p>
            <a:r>
              <a:rPr lang="en-US" dirty="0" smtClean="0"/>
              <a:t>Plan to expand, your needs will change, be sure that what you put in place is able to grow as your needs grow and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3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best possible cable for your network backbone (Cat 6)</a:t>
            </a:r>
          </a:p>
          <a:p>
            <a:r>
              <a:rPr lang="en-US" dirty="0" smtClean="0"/>
              <a:t>Don’t try to save a dime on small pieces of important equipment such as switches…you get what you pay for!</a:t>
            </a:r>
          </a:p>
          <a:p>
            <a:r>
              <a:rPr lang="en-US" dirty="0" smtClean="0"/>
              <a:t>Create a personal storage space on a server for your teachers for backup purposes</a:t>
            </a:r>
          </a:p>
          <a:p>
            <a:r>
              <a:rPr lang="en-US" dirty="0" smtClean="0"/>
              <a:t>If room allows, also create a shared space for teachers to collaborate and share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5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currently share a server with the church, budget for one of your own.  There are different needs between church and school</a:t>
            </a:r>
          </a:p>
          <a:p>
            <a:r>
              <a:rPr lang="en-US" dirty="0" smtClean="0"/>
              <a:t>Create as much redundancy as possible</a:t>
            </a:r>
          </a:p>
          <a:p>
            <a:pPr lvl="1"/>
            <a:r>
              <a:rPr lang="en-US" dirty="0" smtClean="0"/>
              <a:t>Server redundancy is a MUST</a:t>
            </a:r>
          </a:p>
          <a:p>
            <a:r>
              <a:rPr lang="en-US" dirty="0" smtClean="0"/>
              <a:t>Be sure that any wireless access is secured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3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406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Being a Diocesan Tech - 101</vt:lpstr>
      <vt:lpstr>Resources</vt:lpstr>
      <vt:lpstr>Product Contracts</vt:lpstr>
      <vt:lpstr>Additional Contracts</vt:lpstr>
      <vt:lpstr>Vendors</vt:lpstr>
      <vt:lpstr>Vendors (continued)</vt:lpstr>
      <vt:lpstr>Networking</vt:lpstr>
      <vt:lpstr>Networking (continued)</vt:lpstr>
      <vt:lpstr>Networking (Continued)</vt:lpstr>
      <vt:lpstr>Disaster Recovery</vt:lpstr>
      <vt:lpstr>Professional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a Diocesan Tech - 101</dc:title>
  <dc:creator>Bill Reece</dc:creator>
  <cp:lastModifiedBy>Jackson Brunsting</cp:lastModifiedBy>
  <cp:revision>10</cp:revision>
  <dcterms:created xsi:type="dcterms:W3CDTF">2012-02-14T01:54:17Z</dcterms:created>
  <dcterms:modified xsi:type="dcterms:W3CDTF">2012-02-16T19:57:34Z</dcterms:modified>
</cp:coreProperties>
</file>